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charset="0"/>
      <p:regular r:id="rId17"/>
      <p:bold r:id="rId18"/>
      <p:italic r:id="rId19"/>
      <p:boldItalic r:id="rId20"/>
    </p:embeddedFont>
    <p:embeddedFont>
      <p:font typeface="Montserrat SemiBold" charset="0"/>
      <p:regular r:id="rId21"/>
      <p:bold r:id="rId22"/>
      <p:italic r:id="rId23"/>
      <p:boldItalic r:id="rId24"/>
    </p:embeddedFont>
    <p:embeddedFont>
      <p:font typeface="Roboto Medium" charset="0"/>
      <p:regular r:id="rId25"/>
      <p:bold r:id="rId26"/>
      <p:italic r:id="rId27"/>
      <p:boldItalic r:id="rId28"/>
    </p:embeddedFont>
    <p:embeddedFont>
      <p:font typeface="Montserrat Medium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Proxima Nova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56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ce57d46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ce57d46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ce57d461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ce57d461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ce57d461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ce57d461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e57d461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ce57d4617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e57d4617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ce57d4617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ce57d4617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ce57d4617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ce57d46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ce57d46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ce57d46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ce57d46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ce57d461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ce57d461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e57d46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e57d46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ce57d461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ce57d461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ce57d461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ce57d461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e57d461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ce57d461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ce57d461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ce57d461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62250" y="1540225"/>
            <a:ext cx="8520600" cy="7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latin typeface="Montserrat"/>
                <a:ea typeface="Montserrat"/>
                <a:cs typeface="Montserrat"/>
                <a:sym typeface="Montserrat"/>
              </a:rPr>
              <a:t>FLIGHT PRICE PREDICTION</a:t>
            </a:r>
            <a:endParaRPr sz="3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090250" y="4042300"/>
            <a:ext cx="23817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607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SemiBold"/>
              <a:buChar char="-"/>
            </a:pPr>
            <a:r>
              <a:rPr lang="en-GB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JYOTI TRIVEDI</a:t>
            </a:r>
            <a:endParaRPr sz="20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408475" y="222062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LEARNING ALGORITHM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352175" y="1072875"/>
            <a:ext cx="23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1. Linear Regression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221375" y="1039250"/>
            <a:ext cx="27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2. Decision Tree Regression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725" y="1746400"/>
            <a:ext cx="3020149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85" y="1746400"/>
            <a:ext cx="2473862" cy="39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25" y="2416768"/>
            <a:ext cx="2744174" cy="5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6210625" y="1028475"/>
            <a:ext cx="28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3. Random Forest Regression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4075" y="1717925"/>
            <a:ext cx="2744175" cy="187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23935" y="3641025"/>
            <a:ext cx="42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4. K-Nearest Neighbour Regression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311700" y="4073000"/>
            <a:ext cx="85206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Approximates the association between independent variable &amp; continuous outcome by averaging observations from the same neighbourhood.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-GB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size to minimize the mean square error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RESULTS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311700" y="10465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1. R2 Score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667500" y="100372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2. Mean Square Error (MSE)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0" y="1669675"/>
            <a:ext cx="3153200" cy="812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300" y="1537325"/>
            <a:ext cx="2461325" cy="4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4832" y="2259826"/>
            <a:ext cx="3481869" cy="916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0" name="Google Shape;170;p23"/>
          <p:cNvCxnSpPr/>
          <p:nvPr/>
        </p:nvCxnSpPr>
        <p:spPr>
          <a:xfrm>
            <a:off x="4295525" y="1153125"/>
            <a:ext cx="27000" cy="23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RESULTS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311700" y="1046575"/>
            <a:ext cx="34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3. Root Mean Square Error (RMSE)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667500" y="100372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4. Regularization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5" y="1606323"/>
            <a:ext cx="3413212" cy="916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150" y="1403925"/>
            <a:ext cx="2230724" cy="5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217" y="1296374"/>
            <a:ext cx="20369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7">
            <a:alphaModFix/>
          </a:blip>
          <a:srcRect r="-5474" b="2978"/>
          <a:stretch/>
        </p:blipFill>
        <p:spPr>
          <a:xfrm>
            <a:off x="4801176" y="1983025"/>
            <a:ext cx="4025876" cy="276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4"/>
          <p:cNvCxnSpPr/>
          <p:nvPr/>
        </p:nvCxnSpPr>
        <p:spPr>
          <a:xfrm>
            <a:off x="4295525" y="1153125"/>
            <a:ext cx="40500" cy="34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HYPER-PARAMETER TUNING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311700" y="10465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1. Random Forest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71900" y="2958375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2. Decision Tree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625" y="1156050"/>
            <a:ext cx="4539821" cy="1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2825" y="3040000"/>
            <a:ext cx="3914517" cy="18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6820525" y="1833775"/>
            <a:ext cx="2118600" cy="1877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The r2 score we got after hyperparameter tuning for random forest regressor is 85% which is less than the default parameter model.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So, we choose the Random Forest Classifier with the default value as the best model for prediction.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CONCLUSION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Indigo and Air India have the highest number of flights while Air asia and Spicejet being the lowest.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Fare of Vistara is the highest, followed by Air India and lowest being Spicejet.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Flights having 2 stops have more fare than 3 and 4 stops. Reason can be people won't prefer such long duration flights.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Flights with either very less duration or very large duration have least fare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Flights in the midnight and early mornings are the cheapest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Flights arriving in late mornings and afternoon are comparatively expensiv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OBJECTIVE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objectives of the project can broadly be laid down to the following questions –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Flight Trends: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airfares change frequently? Do they move in small increments or in large jumps? Do they tend to go up or down over time?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Best Time To Buy: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 is the best time to buy so that the consumer can save the most by taking the least risk?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Verifying Myths: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 is the best time to buy so that the consumer can save the most by taking the least risk?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Historic data for prediction/classification of the problem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Past flight prices for each route collected on daily basis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script was run on remote server which collected prices at specific times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ATTRIBUTE TYPES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-&gt; Data pre-processing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Below provides the information that the label, that is the variable that I want to predict, is continuous meaning I have a regression problem and not a classification problem that would be the case if label was discrete.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00" y="2333200"/>
            <a:ext cx="2214949" cy="19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BASIC STATISTICAL MEASURES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basic statistical measures which provided below results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50" y="1660598"/>
            <a:ext cx="7579548" cy="1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DATA VISUALIZATION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Scatter plots are used to observe relationship between variables and uses dots to represent the relationship between them</a:t>
            </a:r>
            <a:r>
              <a:rPr lang="en-GB" sz="12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Matplotlib module has a method for drawing scatter plots, it needs two arrays of the same length, one for the values of the x-axis, and one for the values of the y-axis</a:t>
            </a:r>
            <a:r>
              <a:rPr lang="en-GB" sz="12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-GB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2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scatter plot gave me a better intuition of how my variables were distributed.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93" y="2789900"/>
            <a:ext cx="3141524" cy="21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176" y="2972900"/>
            <a:ext cx="3062650" cy="178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DATA VISUALIZATION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4" y="1139225"/>
            <a:ext cx="3139474" cy="346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047" y="1188450"/>
            <a:ext cx="3466951" cy="36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FEATURE ENGG. &amp; SELECTION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91252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</a:t>
            </a:r>
            <a:r>
              <a:rPr lang="en-GB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Aggregated Features | Dealing with heavily Skewed features | Scaling/Normalizing numeric variables | Encodings for Categorical Variables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74" y="1603875"/>
            <a:ext cx="4624199" cy="327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296675"/>
            <a:ext cx="46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>
                <a:latin typeface="Roboto Medium"/>
                <a:ea typeface="Roboto Medium"/>
                <a:cs typeface="Roboto Medium"/>
                <a:sym typeface="Roboto Medium"/>
              </a:rPr>
              <a:t>MACHINE LEARNING: SAMPLING</a:t>
            </a:r>
            <a:endParaRPr sz="20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-75" y="0"/>
            <a:ext cx="9144000" cy="5143500"/>
          </a:xfrm>
          <a:prstGeom prst="frame">
            <a:avLst>
              <a:gd name="adj1" fmla="val 688"/>
            </a:avLst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892" y="183575"/>
            <a:ext cx="1149500" cy="3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423925" y="749075"/>
            <a:ext cx="798300" cy="46800"/>
          </a:xfrm>
          <a:prstGeom prst="roundRect">
            <a:avLst>
              <a:gd name="adj" fmla="val 50000"/>
            </a:avLst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5" y="1235199"/>
            <a:ext cx="3533526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4306550" y="1313413"/>
            <a:ext cx="3981000" cy="5847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TRAINING SET : train the learning algorithm </a:t>
            </a:r>
            <a:br>
              <a:rPr lang="en-GB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 SET : validate model and make optimization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11350" y="2872050"/>
            <a:ext cx="7704600" cy="13224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60249" y="3035900"/>
            <a:ext cx="75558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the model is built from the training set, we can’t check it on the same set because the result would be overly optimistic. </a:t>
            </a:r>
            <a:br>
              <a:rPr lang="en-GB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test set is used only to see how well the learning algorithm is generalized, meaning how it performs with unknown data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On-screen Show (16:9)</PresentationFormat>
  <Paragraphs>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Montserrat</vt:lpstr>
      <vt:lpstr>Montserrat SemiBold</vt:lpstr>
      <vt:lpstr>Roboto Medium</vt:lpstr>
      <vt:lpstr>Montserrat Medium</vt:lpstr>
      <vt:lpstr>Calibri</vt:lpstr>
      <vt:lpstr>Proxima Nova</vt:lpstr>
      <vt:lpstr>Simple Light</vt:lpstr>
      <vt:lpstr>FLIGHT PRICE PREDICTION</vt:lpstr>
      <vt:lpstr>OBJECTIVE</vt:lpstr>
      <vt:lpstr>DATA</vt:lpstr>
      <vt:lpstr>ATTRIBUTE TYPES</vt:lpstr>
      <vt:lpstr>BASIC STATISTICAL MEASURES</vt:lpstr>
      <vt:lpstr>DATA VISUALIZATION</vt:lpstr>
      <vt:lpstr>DATA VISUALIZATION</vt:lpstr>
      <vt:lpstr>FEATURE ENGG. &amp; SELECTION</vt:lpstr>
      <vt:lpstr>MACHINE LEARNING: SAMPLING</vt:lpstr>
      <vt:lpstr>LEARNING ALGORITHM</vt:lpstr>
      <vt:lpstr>RESULTS</vt:lpstr>
      <vt:lpstr>RESULTS</vt:lpstr>
      <vt:lpstr>HYPER-PARAMETER TUNING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PRICE PREDICTION</dc:title>
  <cp:lastModifiedBy>Jyoti</cp:lastModifiedBy>
  <cp:revision>1</cp:revision>
  <dcterms:modified xsi:type="dcterms:W3CDTF">2021-10-31T06:25:09Z</dcterms:modified>
</cp:coreProperties>
</file>